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73" r:id="rId2"/>
    <p:sldId id="260" r:id="rId3"/>
    <p:sldId id="270" r:id="rId4"/>
    <p:sldId id="259" r:id="rId5"/>
    <p:sldId id="261" r:id="rId6"/>
    <p:sldId id="272" r:id="rId7"/>
    <p:sldId id="268" r:id="rId8"/>
    <p:sldId id="266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1" roundtripDataSignature="AMtx7mg8tA2H93JwJO/tZY8EO91uydBb6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71" Type="http://customschemas.google.com/relationships/presentationmetadata" Target="metadata"/><Relationship Id="rId2" Type="http://schemas.openxmlformats.org/officeDocument/2006/relationships/slide" Target="slides/slide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6" r:id="rId4"/>
    <p:sldLayoutId id="2147483657" r:id="rId5"/>
    <p:sldLayoutId id="2147483658" r:id="rId6"/>
    <p:sldLayoutId id="2147483659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F505D263-67A7-9A57-01EA-186231312E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40" t="38536" r="46913" b="28324"/>
          <a:stretch/>
        </p:blipFill>
        <p:spPr>
          <a:xfrm>
            <a:off x="266700" y="271464"/>
            <a:ext cx="1360966" cy="1405152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27869213-91F5-7DB4-EDB8-CADD1CC16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2275" y="5151834"/>
            <a:ext cx="1190625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CA7B3799-824D-9A2A-223A-156B5D90D25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868" t="18525" r="20781" b="7896"/>
          <a:stretch/>
        </p:blipFill>
        <p:spPr>
          <a:xfrm>
            <a:off x="3131344" y="1910387"/>
            <a:ext cx="5929312" cy="4064170"/>
          </a:xfrm>
          <a:prstGeom prst="rect">
            <a:avLst/>
          </a:prstGeom>
        </p:spPr>
      </p:pic>
      <p:sp>
        <p:nvSpPr>
          <p:cNvPr id="9" name="Google Shape;89;p1">
            <a:extLst>
              <a:ext uri="{FF2B5EF4-FFF2-40B4-BE49-F238E27FC236}">
                <a16:creationId xmlns:a16="http://schemas.microsoft.com/office/drawing/2014/main" id="{BB279421-A978-4C73-52D0-173B00BC54BB}"/>
              </a:ext>
            </a:extLst>
          </p:cNvPr>
          <p:cNvSpPr txBox="1">
            <a:spLocks/>
          </p:cNvSpPr>
          <p:nvPr/>
        </p:nvSpPr>
        <p:spPr>
          <a:xfrm>
            <a:off x="1652588" y="477441"/>
            <a:ext cx="10272712" cy="1432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lnSpc>
                <a:spcPct val="170000"/>
              </a:lnSpc>
              <a:spcBef>
                <a:spcPts val="0"/>
              </a:spcBef>
              <a:buSzPts val="2400"/>
              <a:buFont typeface="Arial"/>
              <a:buNone/>
            </a:pPr>
            <a:r>
              <a:rPr lang="pt-BR" sz="3600" b="1">
                <a:latin typeface="Arial" panose="020B0604020202020204" pitchFamily="34" charset="0"/>
                <a:cs typeface="Arial" panose="020B0604020202020204" pitchFamily="34" charset="0"/>
              </a:rPr>
              <a:t>ATIVIDADES DEFICIÊNCIAS MÚLTIPLAS e DEFICIÊNCIA INTELECTUAL</a:t>
            </a:r>
            <a:endParaRPr lang="pt-B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797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E80670A8-9A6D-0C2A-A39C-931D0068AA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53" t="17901" r="20313" b="8938"/>
          <a:stretch/>
        </p:blipFill>
        <p:spPr>
          <a:xfrm>
            <a:off x="405465" y="1776671"/>
            <a:ext cx="5578938" cy="3809742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C7F8B950-2A27-DD97-EB26-D93200706D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156" t="8914" r="17387" b="13757"/>
          <a:stretch/>
        </p:blipFill>
        <p:spPr>
          <a:xfrm>
            <a:off x="5984403" y="1638039"/>
            <a:ext cx="5528452" cy="384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36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E084441-4E6B-8810-61C5-812D9B8C88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714" y="1385887"/>
            <a:ext cx="5528162" cy="437914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A4D5981E-B281-4D45-48A4-F724E05A7D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101" t="11023" r="16562" b="11648"/>
          <a:stretch/>
        </p:blipFill>
        <p:spPr>
          <a:xfrm>
            <a:off x="6096000" y="1385887"/>
            <a:ext cx="5676775" cy="437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913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872C2B-B00A-4843-51D7-33EC3ACFB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239" y="928688"/>
            <a:ext cx="10887074" cy="3614738"/>
          </a:xfrm>
        </p:spPr>
        <p:txBody>
          <a:bodyPr>
            <a:normAutofit/>
          </a:bodyPr>
          <a:lstStyle/>
          <a:p>
            <a:br>
              <a:rPr lang="pt-BR" sz="3200" dirty="0"/>
            </a:br>
            <a:br>
              <a:rPr lang="pt-BR" sz="3200" dirty="0"/>
            </a:br>
            <a:br>
              <a:rPr lang="pt-BR" dirty="0"/>
            </a:br>
            <a:br>
              <a:rPr lang="pt-BR" dirty="0"/>
            </a:b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C92FD21-69D9-5124-082B-8736A602CC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39" t="11231" r="17734" b="13524"/>
          <a:stretch/>
        </p:blipFill>
        <p:spPr>
          <a:xfrm>
            <a:off x="2185987" y="749542"/>
            <a:ext cx="7618998" cy="517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232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14BC3DD-D661-8B35-E5A1-87FAC0C03E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093" t="10930" r="17852" b="14825"/>
          <a:stretch/>
        </p:blipFill>
        <p:spPr>
          <a:xfrm>
            <a:off x="4578545" y="985836"/>
            <a:ext cx="3565329" cy="4843464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2A91B3A4-85C5-5624-0E94-09D0A0AA27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094" t="12273" r="17851" b="17068"/>
          <a:stretch/>
        </p:blipFill>
        <p:spPr>
          <a:xfrm>
            <a:off x="614361" y="1171574"/>
            <a:ext cx="3640996" cy="465772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FCB78B6-8490-C0A2-B879-0EEBFCF376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563" t="18735" r="19609" b="12793"/>
          <a:stretch/>
        </p:blipFill>
        <p:spPr>
          <a:xfrm>
            <a:off x="8321870" y="1060845"/>
            <a:ext cx="3514725" cy="4693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411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F047B05A-9EB9-0086-6861-7F6B4B0099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70" t="13106" r="17031" b="13733"/>
          <a:stretch/>
        </p:blipFill>
        <p:spPr>
          <a:xfrm>
            <a:off x="1243014" y="1943100"/>
            <a:ext cx="6155003" cy="399335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103B10A6-69EA-CE28-FB4B-1CC255FAF3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688" t="18109" r="48555" b="8730"/>
          <a:stretch/>
        </p:blipFill>
        <p:spPr>
          <a:xfrm>
            <a:off x="7851508" y="1943099"/>
            <a:ext cx="3083190" cy="399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236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ED049DF5-E76E-FDFD-5FD1-568DB79AFE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476" t="16652" r="25586" b="26863"/>
          <a:stretch/>
        </p:blipFill>
        <p:spPr>
          <a:xfrm rot="5400000">
            <a:off x="-150282" y="1611084"/>
            <a:ext cx="5550695" cy="3585471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46C85432-A10F-74F7-2C0B-E07D9803C0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476" t="19987" r="25703" b="22694"/>
          <a:stretch/>
        </p:blipFill>
        <p:spPr>
          <a:xfrm rot="5400000">
            <a:off x="5311042" y="1546284"/>
            <a:ext cx="5593732" cy="375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681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3BCCBF-8712-CF73-9F55-A8239EB2C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22500"/>
            <a:ext cx="10515600" cy="1325563"/>
          </a:xfrm>
        </p:spPr>
        <p:txBody>
          <a:bodyPr>
            <a:noAutofit/>
          </a:bodyPr>
          <a:lstStyle/>
          <a:p>
            <a:br>
              <a:rPr lang="pt-BR" sz="4800" i="1" dirty="0"/>
            </a:br>
            <a:endParaRPr lang="pt-BR" sz="4800" i="1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015AEB0-E9CD-3CBB-F8AF-BE1FF952D1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11" t="16442" r="19023" b="41037"/>
          <a:stretch/>
        </p:blipFill>
        <p:spPr>
          <a:xfrm>
            <a:off x="2328863" y="642940"/>
            <a:ext cx="8171309" cy="4071936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B1C36BD-1E28-C794-86DF-5CEF1999B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8487" y="5298280"/>
            <a:ext cx="1190625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060080D4-2CB4-0105-4762-D5AE1C48750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40" t="38536" r="46913" b="28324"/>
          <a:stretch/>
        </p:blipFill>
        <p:spPr>
          <a:xfrm>
            <a:off x="266700" y="271464"/>
            <a:ext cx="1360966" cy="140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3434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11</Words>
  <Application>Microsoft Office PowerPoint</Application>
  <PresentationFormat>Widescreen</PresentationFormat>
  <Paragraphs>3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1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    </vt:lpstr>
      <vt:lpstr>Apresentação do PowerPoint</vt:lpstr>
      <vt:lpstr>Apresentação do PowerPoint</vt:lpstr>
      <vt:lpstr>Apresentação do PowerPoint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HORA ATIVIDADE MÚLTIPLAS DEFICIÊNCIAS</dc:title>
  <dc:creator>Danielli Villar Lemes</dc:creator>
  <cp:lastModifiedBy>Edméa Nazaré</cp:lastModifiedBy>
  <cp:revision>12</cp:revision>
  <dcterms:created xsi:type="dcterms:W3CDTF">2023-02-14T12:11:19Z</dcterms:created>
  <dcterms:modified xsi:type="dcterms:W3CDTF">2023-08-17T13:18:45Z</dcterms:modified>
</cp:coreProperties>
</file>