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36DCA006-35A1-7A65-9413-BDFC6541A1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4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3E264E6-BE45-BC89-EFD9-C41A3464F7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0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5D3DB26-684B-AFC1-2905-027B31D95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7" y="1274749"/>
            <a:ext cx="4648390" cy="26400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A632332-89D0-9E66-B1AD-315138898AD3}"/>
              </a:ext>
            </a:extLst>
          </p:cNvPr>
          <p:cNvSpPr txBox="1"/>
          <p:nvPr/>
        </p:nvSpPr>
        <p:spPr>
          <a:xfrm>
            <a:off x="1300163" y="4752254"/>
            <a:ext cx="872966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DEFICIÊNCIA AUDITIVA SURDEZ </a:t>
            </a:r>
          </a:p>
        </p:txBody>
      </p:sp>
    </p:spTree>
    <p:extLst>
      <p:ext uri="{BB962C8B-B14F-4D97-AF65-F5344CB8AC3E}">
        <p14:creationId xmlns:p14="http://schemas.microsoft.com/office/powerpoint/2010/main" val="3709336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11D05B-0C62-EB87-0DCD-3BBA2550BBEA}"/>
              </a:ext>
            </a:extLst>
          </p:cNvPr>
          <p:cNvSpPr txBox="1"/>
          <p:nvPr/>
        </p:nvSpPr>
        <p:spPr>
          <a:xfrm>
            <a:off x="1731169" y="265978"/>
            <a:ext cx="872966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CONHECENDO O ALFABETO 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A296337-395E-8618-A7C5-78D830DA3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691" y="1319818"/>
            <a:ext cx="7998618" cy="51579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8749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75EC9EE-C6EF-25EA-CBE9-A134DD572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8" y="1880973"/>
            <a:ext cx="5100895" cy="423321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E2F776D-3501-098C-5E1D-AE2E0769C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16" y="843829"/>
            <a:ext cx="4496034" cy="125173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E10A416-E69E-36FA-70E3-EC9E693AA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979" y="3571875"/>
            <a:ext cx="5967496" cy="155733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AF6EB50-013C-0347-F957-380D388C8692}"/>
              </a:ext>
            </a:extLst>
          </p:cNvPr>
          <p:cNvSpPr txBox="1"/>
          <p:nvPr/>
        </p:nvSpPr>
        <p:spPr>
          <a:xfrm>
            <a:off x="7138987" y="1177309"/>
            <a:ext cx="374832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3200" dirty="0"/>
              <a:t>QUAL É A LETRA?</a:t>
            </a:r>
          </a:p>
        </p:txBody>
      </p:sp>
    </p:spTree>
    <p:extLst>
      <p:ext uri="{BB962C8B-B14F-4D97-AF65-F5344CB8AC3E}">
        <p14:creationId xmlns:p14="http://schemas.microsoft.com/office/powerpoint/2010/main" val="182293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7C384A5-A59D-E734-BA43-9F871EA4C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82" y="604694"/>
            <a:ext cx="10224384" cy="49960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1253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3D81DE6-F69A-7239-1596-B843EBE20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4" y="484665"/>
            <a:ext cx="8409663" cy="59018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3D3768C-454A-B927-9D03-C36B18B727D1}"/>
              </a:ext>
            </a:extLst>
          </p:cNvPr>
          <p:cNvSpPr txBox="1"/>
          <p:nvPr/>
        </p:nvSpPr>
        <p:spPr>
          <a:xfrm>
            <a:off x="9100225" y="2171700"/>
            <a:ext cx="2772688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AGORA VOCÊ ENCONTRA A PALAVRA E APRENDE O SINAL </a:t>
            </a:r>
          </a:p>
        </p:txBody>
      </p:sp>
    </p:spTree>
    <p:extLst>
      <p:ext uri="{BB962C8B-B14F-4D97-AF65-F5344CB8AC3E}">
        <p14:creationId xmlns:p14="http://schemas.microsoft.com/office/powerpoint/2010/main" val="43087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26D407F-F983-8027-B7EE-7A21CE69A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437103"/>
            <a:ext cx="6858000" cy="59837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05379A1-80B0-8E36-1499-433F1AD09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567" y="2390712"/>
            <a:ext cx="3931056" cy="20765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8990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06D01EB-D4BB-4485-1393-0474D534E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8" y="1217402"/>
            <a:ext cx="7286624" cy="52833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65B3F8A-EA8D-F3E2-6052-604D116E7204}"/>
              </a:ext>
            </a:extLst>
          </p:cNvPr>
          <p:cNvSpPr txBox="1"/>
          <p:nvPr/>
        </p:nvSpPr>
        <p:spPr>
          <a:xfrm>
            <a:off x="1285875" y="502848"/>
            <a:ext cx="806648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LIGUE A CRIANÇA A SEU NOME !</a:t>
            </a:r>
          </a:p>
        </p:txBody>
      </p:sp>
    </p:spTree>
    <p:extLst>
      <p:ext uri="{BB962C8B-B14F-4D97-AF65-F5344CB8AC3E}">
        <p14:creationId xmlns:p14="http://schemas.microsoft.com/office/powerpoint/2010/main" val="32126698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27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Arte</dc:creator>
  <cp:lastModifiedBy>Educação Especial</cp:lastModifiedBy>
  <cp:revision>4</cp:revision>
  <dcterms:created xsi:type="dcterms:W3CDTF">2023-02-13T17:13:20Z</dcterms:created>
  <dcterms:modified xsi:type="dcterms:W3CDTF">2023-03-20T23:23:22Z</dcterms:modified>
</cp:coreProperties>
</file>