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8tA2H93JwJO/tZY8EO91uydBb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46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85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987" y="5167312"/>
            <a:ext cx="18256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artesanato.com.br/brinquedos-reciclados-educativo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evistaartesanato.com.br/brinquedos-reciclados-educativo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aisingdragons.com/paper-towel-roll-pom-pom-challeng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usytoddler.com/body-paint-process-ar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br>
              <a:rPr lang="pt-BR" sz="5400" b="1" dirty="0">
                <a:latin typeface="Open Sans"/>
                <a:ea typeface="Open Sans"/>
                <a:cs typeface="Open Sans"/>
                <a:sym typeface="Open Sans"/>
              </a:rPr>
            </a:br>
            <a:endParaRPr sz="27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295400" y="2682082"/>
            <a:ext cx="103774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ATIVIDADES DEFICIÊNCIAS MÚLTIPLAS e D.I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441B9-C6BE-05A3-71EB-788B4BCB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pt-BR" b="1" dirty="0"/>
              <a:t>Treinando a coordenação das mãozinhas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BEECAB-15DE-4859-CB1F-FD468FD70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3200" dirty="0"/>
              <a:t>É bem simples e divertida essa proposta de atividade, basta ter algumas tampas de papelão onde haverá alguns desenhos vazados pra que a criançada consiga preencher com o uso da canetinha ou giz de cera.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9187EA-7FA2-36AC-C5E3-8A83C7EDF3B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0EC62F-821D-9BC4-7250-70300C0F4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1" t="19569" r="35430" b="19985"/>
          <a:stretch/>
        </p:blipFill>
        <p:spPr>
          <a:xfrm>
            <a:off x="6172200" y="1741425"/>
            <a:ext cx="5181601" cy="44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BCCBF-8712-CF73-9F55-A8239EB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0"/>
            <a:ext cx="10515600" cy="1325563"/>
          </a:xfrm>
        </p:spPr>
        <p:txBody>
          <a:bodyPr>
            <a:noAutofit/>
          </a:bodyPr>
          <a:lstStyle/>
          <a:p>
            <a:r>
              <a:rPr lang="pt-BR" sz="4800" i="1" dirty="0"/>
              <a:t>Aproveite a oportunidade e fortaleça o vínculo com seu filho(a) e torne um momento divertido!</a:t>
            </a:r>
            <a:br>
              <a:rPr lang="pt-BR" sz="4800" i="1" dirty="0"/>
            </a:br>
            <a:endParaRPr lang="pt-BR" sz="4800" i="1" dirty="0"/>
          </a:p>
        </p:txBody>
      </p:sp>
    </p:spTree>
    <p:extLst>
      <p:ext uri="{BB962C8B-B14F-4D97-AF65-F5344CB8AC3E}">
        <p14:creationId xmlns:p14="http://schemas.microsoft.com/office/powerpoint/2010/main" val="31233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br>
              <a:rPr lang="pt-BR" sz="5400" b="1" dirty="0">
                <a:latin typeface="Open Sans"/>
                <a:ea typeface="Open Sans"/>
                <a:cs typeface="Open Sans"/>
                <a:sym typeface="Open Sans"/>
              </a:rPr>
            </a:br>
            <a:endParaRPr sz="27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F97107-8C56-B85A-4797-2A6B03FDE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2"/>
            <a:ext cx="8915400" cy="3049587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+mn-lt"/>
              </a:rPr>
              <a:t>Orientações iniciais </a:t>
            </a:r>
          </a:p>
          <a:p>
            <a:endParaRPr lang="pt-BR" sz="3200" b="1" dirty="0">
              <a:latin typeface="+mn-lt"/>
            </a:endParaRPr>
          </a:p>
          <a:p>
            <a:pPr marL="508000" indent="-457200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n-lt"/>
              </a:rPr>
              <a:t> Primeiro passo importante é elaborar uma Rotina para a criança durante esse tempo em casa.</a:t>
            </a:r>
          </a:p>
        </p:txBody>
      </p:sp>
    </p:spTree>
    <p:extLst>
      <p:ext uri="{BB962C8B-B14F-4D97-AF65-F5344CB8AC3E}">
        <p14:creationId xmlns:p14="http://schemas.microsoft.com/office/powerpoint/2010/main" val="10516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br>
              <a:rPr lang="pt-BR" sz="5400" b="1" dirty="0">
                <a:latin typeface="Open Sans"/>
                <a:ea typeface="Open Sans"/>
                <a:cs typeface="Open Sans"/>
                <a:sym typeface="Open Sans"/>
              </a:rPr>
            </a:br>
            <a:endParaRPr sz="27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F97107-8C56-B85A-4797-2A6B03FDE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608013"/>
            <a:ext cx="11644313" cy="512762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latin typeface="+mn-lt"/>
              </a:rPr>
              <a:t>Recomendamos que, se possível, utilizem imagens para ilustrar as atividades que serão oferecidas à criança, organizadas pelos dias da semana. Isso ajudará que a criança fique menos ansiosa e compreenda melhor como será seu dia.</a:t>
            </a:r>
          </a:p>
          <a:p>
            <a:pPr algn="l"/>
            <a:endParaRPr lang="pt-BR" sz="2800" dirty="0">
              <a:latin typeface="+mn-lt"/>
            </a:endParaRPr>
          </a:p>
          <a:p>
            <a:pPr algn="l"/>
            <a:r>
              <a:rPr lang="pt-BR" sz="2800" dirty="0">
                <a:latin typeface="+mn-lt"/>
              </a:rPr>
              <a:t>Não se preocupe em repetir atividades. Ao contrário do que nós, adultos costumamos pensar, a criança adora repetir atividades que lhe dá prazer! Priorize repetir as atividades que a criança demonstra mais satisfação em realizar e lembre-se de participar com ela, se dedicando de coração!</a:t>
            </a:r>
          </a:p>
          <a:p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3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6BFEDCC-0D2F-B787-1C92-94514E76C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4" t="22944" r="14388" b="13893"/>
          <a:stretch/>
        </p:blipFill>
        <p:spPr>
          <a:xfrm>
            <a:off x="2200275" y="357188"/>
            <a:ext cx="819727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72C2B-B00A-4843-51D7-33EC3ACF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9" y="928688"/>
            <a:ext cx="10887074" cy="3614738"/>
          </a:xfrm>
        </p:spPr>
        <p:txBody>
          <a:bodyPr>
            <a:normAutofit fontScale="90000"/>
          </a:bodyPr>
          <a:lstStyle/>
          <a:p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Organize-se de forma que consiga separar os momentos do dia para realizar a</a:t>
            </a:r>
            <a:br>
              <a:rPr lang="pt-BR" sz="3200" dirty="0"/>
            </a:br>
            <a:r>
              <a:rPr lang="pt-BR" sz="3200" dirty="0"/>
              <a:t>atividade escolhida para brincar com a criança</a:t>
            </a:r>
            <a:r>
              <a:rPr lang="pt-BR" dirty="0"/>
              <a:t>.</a:t>
            </a:r>
            <a:br>
              <a:rPr lang="pt-BR" dirty="0"/>
            </a:br>
            <a:br>
              <a:rPr lang="pt-BR" dirty="0"/>
            </a:br>
            <a:r>
              <a:rPr lang="pt-BR" sz="3100" dirty="0"/>
              <a:t>No momento que separar para estar brincando com a criança, lembre-se que o mais importante e especial para a criança é que você (pai e mãe ou responsáveis) estejam com a atenção inteiramente voltada para ela, olhando nos olhos, conversando, rindo juntos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23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4B88-C5FE-19BD-0D42-8C9B151A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pPr algn="ctr"/>
            <a:r>
              <a:rPr lang="pt-BR" b="1" dirty="0"/>
              <a:t>Inteligência Emocional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CEC7AB-0C60-83FE-C6D5-1E4F24397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617F34-24A5-AD95-DF17-D0B304CA48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206501"/>
            <a:ext cx="5181600" cy="43799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Desenhar ou recortar expressões faciais e pedir para a criança reconhecer quando a pessoa está triste ou alegre, é uma ótima brincadeira. Também é possível pedir que ela reproduza as expressões olhando para o espelho, ou o adulto faz as expressões e a criança descobre o que significa.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148973-3F09-B1B7-43F9-A50F9985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9" t="39370" r="35782" b="27906"/>
          <a:stretch/>
        </p:blipFill>
        <p:spPr>
          <a:xfrm>
            <a:off x="484215" y="1206501"/>
            <a:ext cx="5611785" cy="49704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3CD196-5949-1C1D-3304-41F1F0F8C94D}"/>
              </a:ext>
            </a:extLst>
          </p:cNvPr>
          <p:cNvSpPr txBox="1"/>
          <p:nvPr/>
        </p:nvSpPr>
        <p:spPr>
          <a:xfrm>
            <a:off x="6172200" y="5535474"/>
            <a:ext cx="577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15 Ideias de Brinquedos Reciclados Educativos para Fazer em Casa | Revista Artesanato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41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2D1BE-1ED6-F98B-B5B2-EC24C411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Formas geométricas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CE2E23-9751-8CE2-0693-F30DCBB7B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12BD98-3A40-9F2A-B10A-826CFE4CD7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199" y="1825625"/>
            <a:ext cx="5757863" cy="4351338"/>
          </a:xfrm>
        </p:spPr>
        <p:txBody>
          <a:bodyPr/>
          <a:lstStyle/>
          <a:p>
            <a:r>
              <a:rPr lang="pt-BR" dirty="0"/>
              <a:t>Quebra cabeças simples que podem divertir e ajudar as crianças a aprenderem as formas geométricas.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15 Ideias de Brinquedos Reciclados Educativos para Fazer em Casa | Revista Artesanato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1AA2F8-8E4F-C678-3D59-146839C23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7" t="35411" r="36250" b="23112"/>
          <a:stretch/>
        </p:blipFill>
        <p:spPr>
          <a:xfrm>
            <a:off x="685800" y="1789905"/>
            <a:ext cx="5410200" cy="44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F50E-B349-F5F5-84D2-5130699A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pPr algn="ctr"/>
            <a:r>
              <a:rPr lang="pt-BR" b="1" dirty="0"/>
              <a:t>Coordenação viso motora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0909C8-46F1-1506-B39E-02704F6D3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C7277D-688A-5661-A503-0E061A5A08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57338"/>
            <a:ext cx="5181600" cy="46196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Que tal estimular com essa atividade? A regra é passar a bolinha pelos cones de papelão. Uma sugestão é substituir os números por cores ou figuras diversas (sol, estrela, carro), então quando a criança ouvir a cor ou a figura, terá que levar a bolinha até o cone correspondente</a:t>
            </a:r>
          </a:p>
          <a:p>
            <a:r>
              <a:rPr lang="en-US" sz="1600" dirty="0">
                <a:hlinkClick r:id="rId2"/>
              </a:rPr>
              <a:t>Paper Towel Roll &amp; Pom </a:t>
            </a:r>
            <a:r>
              <a:rPr lang="en-US" sz="1600" dirty="0" err="1">
                <a:hlinkClick r:id="rId2"/>
              </a:rPr>
              <a:t>Pom</a:t>
            </a:r>
            <a:r>
              <a:rPr lang="en-US" sz="1600" dirty="0">
                <a:hlinkClick r:id="rId2"/>
              </a:rPr>
              <a:t> Challenge * ages 3+ ⋆ Raising Dragons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42DB13-C6FC-1476-6898-90ACCA6F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14" t="42496" r="34258" b="22278"/>
          <a:stretch/>
        </p:blipFill>
        <p:spPr>
          <a:xfrm>
            <a:off x="665285" y="1825624"/>
            <a:ext cx="552743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9C7BC-2A54-7DD1-955C-1E6FAD33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Pintando o meu corpo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B85102-956F-3E96-3DEF-7BB397A8B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 brincadeira consiste em contornar o corpinho da criança em uma folha de papel e depois deixar que ela possa colori-lo com as cores que quiser. É legal, junto com a criança ir nomeando as partes do corpo que ela for pintando.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Body Paint Process Art - Busy Toddler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D57E6F-A525-C441-0E28-5410DE69A16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712D79-24E6-8625-8D5A-F2B19D043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72" t="42496" r="32969" b="22278"/>
          <a:stretch/>
        </p:blipFill>
        <p:spPr>
          <a:xfrm>
            <a:off x="6172200" y="1825625"/>
            <a:ext cx="5219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5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485</Words>
  <Application>Microsoft Office PowerPoint</Application>
  <PresentationFormat>Widescreen</PresentationFormat>
  <Paragraphs>27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Open Sans</vt:lpstr>
      <vt:lpstr>Calibri</vt:lpstr>
      <vt:lpstr>Wingdings</vt:lpstr>
      <vt:lpstr>Tema do Office</vt:lpstr>
      <vt:lpstr> </vt:lpstr>
      <vt:lpstr> </vt:lpstr>
      <vt:lpstr> </vt:lpstr>
      <vt:lpstr>Apresentação do PowerPoint</vt:lpstr>
      <vt:lpstr>  Organize-se de forma que consiga separar os momentos do dia para realizar a atividade escolhida para brincar com a criança.  No momento que separar para estar brincando com a criança, lembre-se que o mais importante e especial para a criança é que você (pai e mãe ou responsáveis) estejam com a atenção inteiramente voltada para ela, olhando nos olhos, conversando, rindo juntos  </vt:lpstr>
      <vt:lpstr>Inteligência Emocional</vt:lpstr>
      <vt:lpstr>Formas geométricas</vt:lpstr>
      <vt:lpstr>Coordenação viso motora</vt:lpstr>
      <vt:lpstr>Pintando o meu corpo</vt:lpstr>
      <vt:lpstr>Treinando a coordenação das mãozinhas</vt:lpstr>
      <vt:lpstr>Aproveite a oportunidade e fortaleça o vínculo com seu filho(a) e torne um momento divertido!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HORA ATIVIDADE MÚLTIPLAS DEFICIÊNCIAS</dc:title>
  <dc:creator>Danielli Villar Lemes</dc:creator>
  <cp:lastModifiedBy>Edméa Nazaré</cp:lastModifiedBy>
  <cp:revision>11</cp:revision>
  <dcterms:created xsi:type="dcterms:W3CDTF">2023-02-14T12:11:19Z</dcterms:created>
  <dcterms:modified xsi:type="dcterms:W3CDTF">2023-03-21T12:13:01Z</dcterms:modified>
</cp:coreProperties>
</file>