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9" r:id="rId5"/>
    <p:sldId id="256" r:id="rId6"/>
    <p:sldId id="257" r:id="rId7"/>
    <p:sldId id="263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6DCA006-35A1-7A65-9413-BDFC6541A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3E264E6-BE45-BC89-EFD9-C41A3464F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45F23E79-5D6A-6136-F6F7-D4AB991A3E57}"/>
              </a:ext>
            </a:extLst>
          </p:cNvPr>
          <p:cNvSpPr txBox="1"/>
          <p:nvPr/>
        </p:nvSpPr>
        <p:spPr>
          <a:xfrm>
            <a:off x="1608631" y="1352841"/>
            <a:ext cx="8974738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  para  crianças   com   Deficiência   Visual.</a:t>
            </a:r>
            <a:endParaRPr sz="5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nheça os Símbolos de Acessibilidade - Guiaderodas">
            <a:extLst>
              <a:ext uri="{FF2B5EF4-FFF2-40B4-BE49-F238E27FC236}">
                <a16:creationId xmlns:a16="http://schemas.microsoft.com/office/drawing/2014/main" id="{255DD805-1D3C-2919-8F21-339A60AC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3975889"/>
            <a:ext cx="1866430" cy="186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heça os Símbolos de Acessibilidade - Guiaderodas">
            <a:extLst>
              <a:ext uri="{FF2B5EF4-FFF2-40B4-BE49-F238E27FC236}">
                <a16:creationId xmlns:a16="http://schemas.microsoft.com/office/drawing/2014/main" id="{188393A5-0AFB-63A1-FB23-5D7F9756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3975889"/>
            <a:ext cx="1876698" cy="187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9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2BC074-2E5E-4974-A55B-DBD1B02A1B4C}"/>
              </a:ext>
            </a:extLst>
          </p:cNvPr>
          <p:cNvSpPr txBox="1"/>
          <p:nvPr/>
        </p:nvSpPr>
        <p:spPr>
          <a:xfrm>
            <a:off x="371475" y="292244"/>
            <a:ext cx="11101388" cy="6273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crianças precisam brincar, independentemente de suas condições físicas, intelectuais ou sociais, pois a brincadeira é essencial a sua vida. O brincar alegra e motiva as crianças, juntando-as e dando-lhes oportunidade de ficar felizes, trocar experiências, ajudarem-se mutuamente; as que enxergam e as que não enxergam, as que escutam muito bem e aquelas que não escutam, as que correm muito depressa e as que não podem correr. 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Dessa forma faz-se necessário a estimulação precoce das crianças por meio dos mais variados brinquedos e brincadeiras. A seguir segue alguns modelos de brinquedos e atividades que podem ser feitos em casa com os seguinte objetivos: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*Compreender e identificar os sons;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*Conhecer e entender seu corpo e o ambiente;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*Desenvolver a coordenação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olho-mão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olho-objeto, ouvido-mão;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*Estimular o desejo de estender o braço para tocar, pegar e desenvolver a preensão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*Desenvolver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estimular o sentido do tato;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*Identificar letras em braille;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*Identificar formas e números.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0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17959C-DD90-0814-3A4C-B3A7AC73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54" y="464286"/>
            <a:ext cx="8249071" cy="59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7AD381-A36B-6D28-5706-D800A71A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7" y="328458"/>
            <a:ext cx="8641510" cy="62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07CF1F-90A4-462B-73FD-FDF9F852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90" y="707105"/>
            <a:ext cx="7128770" cy="544378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BD3F1C2-CED7-83AE-BB2A-2EFB164F2D92}"/>
              </a:ext>
            </a:extLst>
          </p:cNvPr>
          <p:cNvSpPr txBox="1"/>
          <p:nvPr/>
        </p:nvSpPr>
        <p:spPr>
          <a:xfrm>
            <a:off x="8333185" y="1934261"/>
            <a:ext cx="322540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>
                <a:solidFill>
                  <a:srgbClr val="FF0000"/>
                </a:solidFill>
              </a:rPr>
              <a:t>Alfabeto braille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FF0000"/>
                </a:solidFill>
              </a:rPr>
              <a:t>Feito com objetos concretos para relacionar a letra inicial. </a:t>
            </a:r>
          </a:p>
        </p:txBody>
      </p:sp>
    </p:spTree>
    <p:extLst>
      <p:ext uri="{BB962C8B-B14F-4D97-AF65-F5344CB8AC3E}">
        <p14:creationId xmlns:p14="http://schemas.microsoft.com/office/powerpoint/2010/main" val="370933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BB059A-FF09-02D8-5DB8-65C71158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36" y="709490"/>
            <a:ext cx="4419205" cy="54390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ADA2EE-1EEE-3309-3B0B-F92B95E58618}"/>
              </a:ext>
            </a:extLst>
          </p:cNvPr>
          <p:cNvSpPr txBox="1"/>
          <p:nvPr/>
        </p:nvSpPr>
        <p:spPr>
          <a:xfrm>
            <a:off x="6418660" y="2291447"/>
            <a:ext cx="458271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>
                <a:solidFill>
                  <a:srgbClr val="FF0000"/>
                </a:solidFill>
              </a:rPr>
              <a:t>Formas e Números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FF0000"/>
                </a:solidFill>
              </a:rPr>
              <a:t>Trabalhar as formas, quantidades e números em braille com material concreto.</a:t>
            </a:r>
          </a:p>
        </p:txBody>
      </p:sp>
    </p:spTree>
    <p:extLst>
      <p:ext uri="{BB962C8B-B14F-4D97-AF65-F5344CB8AC3E}">
        <p14:creationId xmlns:p14="http://schemas.microsoft.com/office/powerpoint/2010/main" val="40446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24DBA4-363B-0BAD-3FC7-1EEB5A5D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25" y="1843008"/>
            <a:ext cx="5100775" cy="29147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EBF003-DE1F-E37C-C25E-9120FAD098C6}"/>
              </a:ext>
            </a:extLst>
          </p:cNvPr>
          <p:cNvSpPr txBox="1"/>
          <p:nvPr/>
        </p:nvSpPr>
        <p:spPr>
          <a:xfrm>
            <a:off x="6496055" y="2330877"/>
            <a:ext cx="45827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>
                <a:solidFill>
                  <a:srgbClr val="FF0000"/>
                </a:solidFill>
              </a:rPr>
              <a:t>Cela Braille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FF0000"/>
                </a:solidFill>
              </a:rPr>
              <a:t>Confeccionada em bandeja de isopor para trabalhar o alfabeto.</a:t>
            </a:r>
          </a:p>
        </p:txBody>
      </p:sp>
    </p:spTree>
    <p:extLst>
      <p:ext uri="{BB962C8B-B14F-4D97-AF65-F5344CB8AC3E}">
        <p14:creationId xmlns:p14="http://schemas.microsoft.com/office/powerpoint/2010/main" val="82579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74737F-40A2-543E-0FA0-0513DA1E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06" y="1085750"/>
            <a:ext cx="5983097" cy="4686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D4CDAF-9528-25E0-A3FE-884D473463B6}"/>
              </a:ext>
            </a:extLst>
          </p:cNvPr>
          <p:cNvSpPr txBox="1"/>
          <p:nvPr/>
        </p:nvSpPr>
        <p:spPr>
          <a:xfrm>
            <a:off x="6966603" y="1805672"/>
            <a:ext cx="45827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>
                <a:solidFill>
                  <a:srgbClr val="FF0000"/>
                </a:solidFill>
              </a:rPr>
              <a:t>Jogo da memória tátil </a:t>
            </a:r>
            <a:r>
              <a:rPr lang="pt-BR" sz="3000" dirty="0">
                <a:solidFill>
                  <a:srgbClr val="FF0000"/>
                </a:solidFill>
              </a:rPr>
              <a:t>Confeccionado com diferentes texturas para trabalhar o tato na identificação das texturas iguais.</a:t>
            </a:r>
          </a:p>
        </p:txBody>
      </p:sp>
    </p:spTree>
    <p:extLst>
      <p:ext uri="{BB962C8B-B14F-4D97-AF65-F5344CB8AC3E}">
        <p14:creationId xmlns:p14="http://schemas.microsoft.com/office/powerpoint/2010/main" val="2760452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Arte</dc:creator>
  <cp:lastModifiedBy>LECA</cp:lastModifiedBy>
  <cp:revision>5</cp:revision>
  <dcterms:created xsi:type="dcterms:W3CDTF">2023-02-13T17:13:20Z</dcterms:created>
  <dcterms:modified xsi:type="dcterms:W3CDTF">2023-03-20T23:14:30Z</dcterms:modified>
</cp:coreProperties>
</file>