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6DCA006-35A1-7A65-9413-BDFC6541A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3E264E6-BE45-BC89-EFD9-C41A3464F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13">
            <a:extLst>
              <a:ext uri="{FF2B5EF4-FFF2-40B4-BE49-F238E27FC236}">
                <a16:creationId xmlns:a16="http://schemas.microsoft.com/office/drawing/2014/main" id="{45F23E79-5D6A-6136-F6F7-D4AB991A3E57}"/>
              </a:ext>
            </a:extLst>
          </p:cNvPr>
          <p:cNvSpPr txBox="1"/>
          <p:nvPr/>
        </p:nvSpPr>
        <p:spPr>
          <a:xfrm>
            <a:off x="1608631" y="1419263"/>
            <a:ext cx="8974738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latin typeface="Arial" panose="020B0604020202020204" pitchFamily="34" charset="0"/>
                <a:cs typeface="Arial" panose="020B0604020202020204" pitchFamily="34" charset="0"/>
              </a:rPr>
              <a:t>Modelos de atividades   para serem confeccionadas e utilizadas com as crianças   com   Deficiência   Visual.</a:t>
            </a:r>
            <a:endParaRPr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9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60FB5DB-4AE9-53D0-02B6-8B33264C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7" y="349856"/>
            <a:ext cx="7530454" cy="61582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443751-E1D1-ABE1-026F-D1C4F3C59E7D}"/>
              </a:ext>
            </a:extLst>
          </p:cNvPr>
          <p:cNvSpPr txBox="1"/>
          <p:nvPr/>
        </p:nvSpPr>
        <p:spPr>
          <a:xfrm>
            <a:off x="8115786" y="1543050"/>
            <a:ext cx="375761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História/Música adaptada para crianças cegas ou com baixa visão, feita com texturas, relevos, letras ampliadas e fonte braille. </a:t>
            </a:r>
          </a:p>
        </p:txBody>
      </p:sp>
    </p:spTree>
    <p:extLst>
      <p:ext uri="{BB962C8B-B14F-4D97-AF65-F5344CB8AC3E}">
        <p14:creationId xmlns:p14="http://schemas.microsoft.com/office/powerpoint/2010/main" val="295079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92A2EC-6E73-58EA-EFB7-19CD0795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53" y="356852"/>
            <a:ext cx="5243797" cy="61749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7529C74-56B6-E4C6-1A72-51D8E95D612B}"/>
              </a:ext>
            </a:extLst>
          </p:cNvPr>
          <p:cNvSpPr txBox="1"/>
          <p:nvPr/>
        </p:nvSpPr>
        <p:spPr>
          <a:xfrm>
            <a:off x="6772760" y="2085975"/>
            <a:ext cx="420003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Relógio adaptado para crianças cegas ou com baixa visão, feito com números ampliados e números escritos em braille. </a:t>
            </a:r>
          </a:p>
        </p:txBody>
      </p:sp>
    </p:spTree>
    <p:extLst>
      <p:ext uri="{BB962C8B-B14F-4D97-AF65-F5344CB8AC3E}">
        <p14:creationId xmlns:p14="http://schemas.microsoft.com/office/powerpoint/2010/main" val="124037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C5719F-F726-FB4B-3FDA-BE708633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3" y="381749"/>
            <a:ext cx="6805849" cy="60945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8091A8C-71F5-4A33-9673-1BE4AB58DECD}"/>
              </a:ext>
            </a:extLst>
          </p:cNvPr>
          <p:cNvSpPr txBox="1"/>
          <p:nvPr/>
        </p:nvSpPr>
        <p:spPr>
          <a:xfrm>
            <a:off x="7415212" y="1971674"/>
            <a:ext cx="420003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Números ampliados para alunos com baixa visão completarem com antecessor e sucessor.</a:t>
            </a:r>
          </a:p>
        </p:txBody>
      </p:sp>
    </p:spTree>
    <p:extLst>
      <p:ext uri="{BB962C8B-B14F-4D97-AF65-F5344CB8AC3E}">
        <p14:creationId xmlns:p14="http://schemas.microsoft.com/office/powerpoint/2010/main" val="419092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80FDFA-240D-E169-D175-9A1AD08E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46421">
            <a:off x="-1452326" y="223809"/>
            <a:ext cx="9431066" cy="64103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8850D52-0008-AC38-B5AD-B7811B1EB165}"/>
              </a:ext>
            </a:extLst>
          </p:cNvPr>
          <p:cNvSpPr txBox="1"/>
          <p:nvPr/>
        </p:nvSpPr>
        <p:spPr>
          <a:xfrm>
            <a:off x="7115660" y="2128837"/>
            <a:ext cx="420003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Pareamento do alfabeto com letras ampliadas e letras móveis para alunos com baixa visão. </a:t>
            </a:r>
          </a:p>
        </p:txBody>
      </p:sp>
    </p:spTree>
    <p:extLst>
      <p:ext uri="{BB962C8B-B14F-4D97-AF65-F5344CB8AC3E}">
        <p14:creationId xmlns:p14="http://schemas.microsoft.com/office/powerpoint/2010/main" val="362126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0C95AF-4053-F0EB-44CA-6229BDF2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47" y="461887"/>
            <a:ext cx="3803624" cy="14669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0AD069-96AB-2C16-4BC1-960A046D2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1" y="2008178"/>
            <a:ext cx="4972257" cy="45224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5C18C4B-06A9-9B00-055E-2542FB8D7FB1}"/>
              </a:ext>
            </a:extLst>
          </p:cNvPr>
          <p:cNvSpPr txBox="1"/>
          <p:nvPr/>
        </p:nvSpPr>
        <p:spPr>
          <a:xfrm>
            <a:off x="6872772" y="1928813"/>
            <a:ext cx="420003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Atividade de matemática com operações em letra ampliada e material concreto para alunos com baixa visão. </a:t>
            </a:r>
          </a:p>
        </p:txBody>
      </p:sp>
    </p:spTree>
    <p:extLst>
      <p:ext uri="{BB962C8B-B14F-4D97-AF65-F5344CB8AC3E}">
        <p14:creationId xmlns:p14="http://schemas.microsoft.com/office/powerpoint/2010/main" val="3444689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Arte</dc:creator>
  <cp:lastModifiedBy>Educação Especial</cp:lastModifiedBy>
  <cp:revision>5</cp:revision>
  <dcterms:created xsi:type="dcterms:W3CDTF">2023-02-13T17:13:20Z</dcterms:created>
  <dcterms:modified xsi:type="dcterms:W3CDTF">2023-05-19T12:04:29Z</dcterms:modified>
</cp:coreProperties>
</file>