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ii9odjTHA6A1lPeeIOmR0af9Gf5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méa Nazaré" initials="EN" lastIdx="1" clrIdx="0">
    <p:extLst>
      <p:ext uri="{19B8F6BF-5375-455C-9EA6-DF929625EA0E}">
        <p15:presenceInfo xmlns:p15="http://schemas.microsoft.com/office/powerpoint/2012/main" userId="Edméa Nazar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0" Type="http://schemas.openxmlformats.org/officeDocument/2006/relationships/font" Target="fonts/font1.fntdata"/><Relationship Id="rId60" Type="http://customschemas.google.com/relationships/presentationmetadata" Target="meta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6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9T11:34:46.645" idx="1">
    <p:pos x="7680" y="1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0165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1_Em Branco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82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5531" y="44450"/>
            <a:ext cx="1626809" cy="163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0537" y="714089"/>
            <a:ext cx="5397307" cy="54298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0A3372F7-CED5-6183-7CEA-D03A7EAEAC82}"/>
              </a:ext>
            </a:extLst>
          </p:cNvPr>
          <p:cNvSpPr txBox="1">
            <a:spLocks/>
          </p:cNvSpPr>
          <p:nvPr/>
        </p:nvSpPr>
        <p:spPr>
          <a:xfrm>
            <a:off x="907256" y="2601119"/>
            <a:ext cx="103774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pt-BR" sz="3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DEFICIÊNCIAS MÚLTIPLAS e D.I</a:t>
            </a:r>
          </a:p>
        </p:txBody>
      </p:sp>
      <p:pic>
        <p:nvPicPr>
          <p:cNvPr id="5" name="Google Shape;48;p1">
            <a:extLst>
              <a:ext uri="{FF2B5EF4-FFF2-40B4-BE49-F238E27FC236}">
                <a16:creationId xmlns:a16="http://schemas.microsoft.com/office/drawing/2014/main" id="{15330D76-0FCC-1A5A-7C30-ED1C1B0A13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467" y="272127"/>
            <a:ext cx="1384449" cy="14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1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8;p1">
            <a:extLst>
              <a:ext uri="{FF2B5EF4-FFF2-40B4-BE49-F238E27FC236}">
                <a16:creationId xmlns:a16="http://schemas.microsoft.com/office/drawing/2014/main" id="{90604BD3-3E67-897E-C77A-EEAFB11FE2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524" y="326717"/>
            <a:ext cx="1384449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1544B2-229B-926C-195F-17E403649246}"/>
              </a:ext>
            </a:extLst>
          </p:cNvPr>
          <p:cNvSpPr txBox="1"/>
          <p:nvPr/>
        </p:nvSpPr>
        <p:spPr>
          <a:xfrm>
            <a:off x="2251880" y="508917"/>
            <a:ext cx="7946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BOLICHE DE GARRAFAS E BOLA DE MEIA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DCD2AA-AF3B-32C6-7226-DB8580610615}"/>
              </a:ext>
            </a:extLst>
          </p:cNvPr>
          <p:cNvSpPr txBox="1"/>
          <p:nvPr/>
        </p:nvSpPr>
        <p:spPr>
          <a:xfrm>
            <a:off x="327524" y="1947878"/>
            <a:ext cx="75341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Estimula: </a:t>
            </a:r>
            <a:r>
              <a:rPr lang="pt-BR" sz="2000" dirty="0"/>
              <a:t>coordenação motora ampla (global),</a:t>
            </a:r>
          </a:p>
          <a:p>
            <a:pPr algn="just"/>
            <a:r>
              <a:rPr lang="pt-BR" sz="2000" dirty="0"/>
              <a:t>coordenação </a:t>
            </a:r>
            <a:r>
              <a:rPr lang="pt-BR" sz="2000" dirty="0" err="1"/>
              <a:t>visomotora</a:t>
            </a:r>
            <a:r>
              <a:rPr lang="pt-BR" sz="2000" dirty="0"/>
              <a:t>, controle da força e noção</a:t>
            </a:r>
          </a:p>
          <a:p>
            <a:pPr algn="just"/>
            <a:r>
              <a:rPr lang="pt-BR" sz="2000" dirty="0"/>
              <a:t>de direção.</a:t>
            </a:r>
          </a:p>
          <a:p>
            <a:pPr algn="just"/>
            <a:r>
              <a:rPr lang="pt-BR" sz="2000" b="1" dirty="0"/>
              <a:t>Descrição: </a:t>
            </a:r>
            <a:r>
              <a:rPr lang="pt-BR" sz="2000" dirty="0"/>
              <a:t>os boliches podem ser feitos de garrafa pet, latas de refringente ou latas de produtos</a:t>
            </a:r>
          </a:p>
          <a:p>
            <a:pPr algn="just"/>
            <a:r>
              <a:rPr lang="pt-BR" sz="2000" dirty="0"/>
              <a:t>alimentícios. Se não tiver uma bola de tamanho pequeno (menor que os objetos que utilizar como pino), faça uma bola de meia. Dentro de uma meia comprida coloque outras até que</a:t>
            </a:r>
          </a:p>
          <a:p>
            <a:pPr algn="just"/>
            <a:r>
              <a:rPr lang="pt-BR" sz="2000" dirty="0"/>
              <a:t>fique com boa resistência. Para arrematar, torcer e desvirar o cano da perna da meia. Para estimular outras habilidades você pode pintar nos pinos ou colar cartões com números, letras e formas geométricas. Além de identificar as garrafas que foram derrubadas, a criança pode formar palavras, frases e fazer cópias no papel.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6DF073-BA0E-4D31-46DC-2338813A0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t="32553" r="22550" b="23589"/>
          <a:stretch/>
        </p:blipFill>
        <p:spPr>
          <a:xfrm>
            <a:off x="7987742" y="4033241"/>
            <a:ext cx="3876734" cy="23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90FE859-39A7-D433-23DE-26949305D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320" r="26290" b="41245"/>
          <a:stretch/>
        </p:blipFill>
        <p:spPr>
          <a:xfrm>
            <a:off x="7579260" y="3032112"/>
            <a:ext cx="3843918" cy="32296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A93D04-6CA0-12FC-38BB-3F8F40DE3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3" t="21704" r="53828" b="32909"/>
          <a:stretch/>
        </p:blipFill>
        <p:spPr>
          <a:xfrm>
            <a:off x="2183020" y="381167"/>
            <a:ext cx="5009350" cy="61561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oogle Shape;48;p1">
            <a:extLst>
              <a:ext uri="{FF2B5EF4-FFF2-40B4-BE49-F238E27FC236}">
                <a16:creationId xmlns:a16="http://schemas.microsoft.com/office/drawing/2014/main" id="{06682F14-347C-7072-868E-74D8EC3868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681" y="285632"/>
            <a:ext cx="1384449" cy="14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28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4EA376-B423-124E-15BA-5BD8E49D6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8" t="25262" r="28358" b="25361"/>
          <a:stretch/>
        </p:blipFill>
        <p:spPr>
          <a:xfrm>
            <a:off x="2729553" y="1160059"/>
            <a:ext cx="7893943" cy="5104263"/>
          </a:xfrm>
          <a:prstGeom prst="rect">
            <a:avLst/>
          </a:prstGeom>
        </p:spPr>
      </p:pic>
      <p:pic>
        <p:nvPicPr>
          <p:cNvPr id="4" name="Google Shape;48;p1">
            <a:extLst>
              <a:ext uri="{FF2B5EF4-FFF2-40B4-BE49-F238E27FC236}">
                <a16:creationId xmlns:a16="http://schemas.microsoft.com/office/drawing/2014/main" id="{35E0DD11-F40C-AEF2-8A75-E6C8F8BF14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67" y="272127"/>
            <a:ext cx="1384449" cy="14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3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504D90-ABB9-1BA1-B030-AEFC39EDD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6" t="23843" r="38434" b="15083"/>
          <a:stretch/>
        </p:blipFill>
        <p:spPr>
          <a:xfrm>
            <a:off x="2338188" y="624385"/>
            <a:ext cx="5067366" cy="56092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EE46D2-0855-6A40-0CB4-BE184E38F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2" t="29903" r="4179" b="24963"/>
          <a:stretch/>
        </p:blipFill>
        <p:spPr>
          <a:xfrm>
            <a:off x="7847462" y="2593076"/>
            <a:ext cx="2869697" cy="2816138"/>
          </a:xfrm>
          <a:prstGeom prst="rect">
            <a:avLst/>
          </a:prstGeom>
        </p:spPr>
      </p:pic>
      <p:pic>
        <p:nvPicPr>
          <p:cNvPr id="6" name="Google Shape;48;p1">
            <a:extLst>
              <a:ext uri="{FF2B5EF4-FFF2-40B4-BE49-F238E27FC236}">
                <a16:creationId xmlns:a16="http://schemas.microsoft.com/office/drawing/2014/main" id="{07AEA732-9DE7-63DD-2D0E-C4503B8B70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228" y="244831"/>
            <a:ext cx="1384449" cy="14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45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48660AA-EA2A-87C8-FD77-69A091051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0" t="22475" r="43806" b="13016"/>
          <a:stretch/>
        </p:blipFill>
        <p:spPr>
          <a:xfrm>
            <a:off x="2497541" y="477672"/>
            <a:ext cx="4981431" cy="60014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6FA7A4-7B50-73F2-3FC1-39B90637D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75" t="27053" r="8209" b="23968"/>
          <a:stretch/>
        </p:blipFill>
        <p:spPr>
          <a:xfrm>
            <a:off x="7883858" y="3429000"/>
            <a:ext cx="3634854" cy="3050149"/>
          </a:xfrm>
          <a:prstGeom prst="rect">
            <a:avLst/>
          </a:prstGeom>
        </p:spPr>
      </p:pic>
      <p:pic>
        <p:nvPicPr>
          <p:cNvPr id="8" name="Google Shape;48;p1">
            <a:extLst>
              <a:ext uri="{FF2B5EF4-FFF2-40B4-BE49-F238E27FC236}">
                <a16:creationId xmlns:a16="http://schemas.microsoft.com/office/drawing/2014/main" id="{DDB76244-5892-7820-AF93-6A8A6633DF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603" y="286603"/>
            <a:ext cx="1384449" cy="14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86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EEAF66-F762-E719-6D8E-7D01CBF38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5" t="20085" r="20634" b="36026"/>
          <a:stretch/>
        </p:blipFill>
        <p:spPr>
          <a:xfrm>
            <a:off x="745207" y="2306472"/>
            <a:ext cx="10701585" cy="4312692"/>
          </a:xfrm>
          <a:prstGeom prst="rect">
            <a:avLst/>
          </a:prstGeom>
        </p:spPr>
      </p:pic>
      <p:pic>
        <p:nvPicPr>
          <p:cNvPr id="4" name="Google Shape;48;p1">
            <a:extLst>
              <a:ext uri="{FF2B5EF4-FFF2-40B4-BE49-F238E27FC236}">
                <a16:creationId xmlns:a16="http://schemas.microsoft.com/office/drawing/2014/main" id="{59DCEC16-E305-9071-DA31-38F4E86303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058" y="238836"/>
            <a:ext cx="1384449" cy="142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652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23 - model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Template 2023 - 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Arte</dc:creator>
  <cp:lastModifiedBy>Edméa Nazaré</cp:lastModifiedBy>
  <cp:revision>14</cp:revision>
  <dcterms:created xsi:type="dcterms:W3CDTF">2023-02-10T18:46:09Z</dcterms:created>
  <dcterms:modified xsi:type="dcterms:W3CDTF">2023-05-19T14:55:33Z</dcterms:modified>
</cp:coreProperties>
</file>