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6DCA006-35A1-7A65-9413-BDFC6541A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3E264E6-BE45-BC89-EFD9-C41A3464F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D3DB26-684B-AFC1-2905-027B31D9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610" y="1617649"/>
            <a:ext cx="4648390" cy="2640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A632332-89D0-9E66-B1AD-315138898AD3}"/>
              </a:ext>
            </a:extLst>
          </p:cNvPr>
          <p:cNvSpPr txBox="1"/>
          <p:nvPr/>
        </p:nvSpPr>
        <p:spPr>
          <a:xfrm>
            <a:off x="1143000" y="5167752"/>
            <a:ext cx="87296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DEFICIÊNCIA AUDITIVA SURDEZ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D8D922-6428-06B4-8E04-96069513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75" y="503742"/>
            <a:ext cx="3153215" cy="4039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933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9F631B-7F2E-E27E-5D9A-E747E89E6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671513"/>
            <a:ext cx="6132908" cy="100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6ED6500-2992-B549-0AD3-3512C77B5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21524"/>
            <a:ext cx="4347343" cy="250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CD35EC-418E-F78E-DBB7-D70DF8D1A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083" y="1807264"/>
            <a:ext cx="5161798" cy="4093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89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B0829A92-063C-E463-8646-400B18150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" name="Group 19553">
            <a:extLst>
              <a:ext uri="{FF2B5EF4-FFF2-40B4-BE49-F238E27FC236}">
                <a16:creationId xmlns:a16="http://schemas.microsoft.com/office/drawing/2014/main" id="{5F2D4310-47B2-AE7C-027D-0F4E88A3FDCA}"/>
              </a:ext>
            </a:extLst>
          </p:cNvPr>
          <p:cNvGrpSpPr>
            <a:grpSpLocks/>
          </p:cNvGrpSpPr>
          <p:nvPr/>
        </p:nvGrpSpPr>
        <p:grpSpPr bwMode="auto">
          <a:xfrm>
            <a:off x="686458" y="579180"/>
            <a:ext cx="5409542" cy="4194355"/>
            <a:chOff x="6315" y="3506"/>
            <a:chExt cx="54090" cy="41946"/>
          </a:xfrm>
        </p:grpSpPr>
        <p:sp>
          <p:nvSpPr>
            <p:cNvPr id="4" name="Rectangle 867">
              <a:extLst>
                <a:ext uri="{FF2B5EF4-FFF2-40B4-BE49-F238E27FC236}">
                  <a16:creationId xmlns:a16="http://schemas.microsoft.com/office/drawing/2014/main" id="{2527D922-C338-0612-8090-AD53B625A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6" y="3506"/>
              <a:ext cx="27929" cy="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3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               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868">
              <a:extLst>
                <a:ext uri="{FF2B5EF4-FFF2-40B4-BE49-F238E27FC236}">
                  <a16:creationId xmlns:a16="http://schemas.microsoft.com/office/drawing/2014/main" id="{BF2DF2DB-8444-598F-822B-F901BF52C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6" y="3506"/>
              <a:ext cx="1644" cy="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3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869">
              <a:extLst>
                <a:ext uri="{FF2B5EF4-FFF2-40B4-BE49-F238E27FC236}">
                  <a16:creationId xmlns:a16="http://schemas.microsoft.com/office/drawing/2014/main" id="{FB82B2E2-0ECA-7B40-6710-9E630AEC8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9" y="15557"/>
              <a:ext cx="1317" cy="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70">
              <a:extLst>
                <a:ext uri="{FF2B5EF4-FFF2-40B4-BE49-F238E27FC236}">
                  <a16:creationId xmlns:a16="http://schemas.microsoft.com/office/drawing/2014/main" id="{7319604C-B79F-85BF-3807-AFBCA70B7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9" y="19641"/>
              <a:ext cx="1317" cy="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78">
              <a:extLst>
                <a:ext uri="{FF2B5EF4-FFF2-40B4-BE49-F238E27FC236}">
                  <a16:creationId xmlns:a16="http://schemas.microsoft.com/office/drawing/2014/main" id="{63F14A45-82D3-D233-7BEA-E42291644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5" y="3564"/>
              <a:ext cx="31287" cy="1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4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FAMÍLI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79">
              <a:extLst>
                <a:ext uri="{FF2B5EF4-FFF2-40B4-BE49-F238E27FC236}">
                  <a16:creationId xmlns:a16="http://schemas.microsoft.com/office/drawing/2014/main" id="{E3C25A72-226B-9E48-92D9-1F73D51CC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2" y="3564"/>
              <a:ext cx="5506" cy="8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4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80">
              <a:extLst>
                <a:ext uri="{FF2B5EF4-FFF2-40B4-BE49-F238E27FC236}">
                  <a16:creationId xmlns:a16="http://schemas.microsoft.com/office/drawing/2014/main" id="{6CFFB936-D653-A4CC-CCFB-6BD20BD3C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9" y="7701"/>
              <a:ext cx="421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884" name="Picture 884">
              <a:extLst>
                <a:ext uri="{FF2B5EF4-FFF2-40B4-BE49-F238E27FC236}">
                  <a16:creationId xmlns:a16="http://schemas.microsoft.com/office/drawing/2014/main" id="{7F30178B-6DBE-E770-3AD1-234608259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" y="13737"/>
              <a:ext cx="25070" cy="31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885">
              <a:extLst>
                <a:ext uri="{FF2B5EF4-FFF2-40B4-BE49-F238E27FC236}">
                  <a16:creationId xmlns:a16="http://schemas.microsoft.com/office/drawing/2014/main" id="{57AAD258-DE41-E948-CA7E-0F2029250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3" y="14380"/>
              <a:ext cx="421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D46B7DFD-55DF-89F8-7D28-4D55403C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35" y="1435130"/>
            <a:ext cx="6291209" cy="35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1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2F5F7B-90ED-D2E9-C72A-DABA627C5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3" y="376054"/>
            <a:ext cx="5362082" cy="3052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B2E1530-E535-D9D5-485C-4599709FA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1" y="3595670"/>
            <a:ext cx="5577209" cy="29791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7955CC8-189A-149B-6A6D-692E0EDD5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879700"/>
            <a:ext cx="5624267" cy="29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6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17E7F4-62C2-DD2C-D90C-14381CE8C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02" y="789119"/>
            <a:ext cx="6591686" cy="5054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01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6B05F0-4CDF-C245-4895-DF408102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09" y="1450054"/>
            <a:ext cx="5122584" cy="395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0934775-A98B-B3F4-9B45-DFC4D2C2F204}"/>
              </a:ext>
            </a:extLst>
          </p:cNvPr>
          <p:cNvSpPr txBox="1"/>
          <p:nvPr/>
        </p:nvSpPr>
        <p:spPr>
          <a:xfrm>
            <a:off x="6372225" y="1450054"/>
            <a:ext cx="5122584" cy="39578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31AD47-6D1E-6342-66E1-36B1CDE8EF6D}"/>
              </a:ext>
            </a:extLst>
          </p:cNvPr>
          <p:cNvSpPr txBox="1"/>
          <p:nvPr/>
        </p:nvSpPr>
        <p:spPr>
          <a:xfrm>
            <a:off x="2514600" y="414338"/>
            <a:ext cx="7815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DESENHE VOCÊ AQUI!! </a:t>
            </a:r>
          </a:p>
        </p:txBody>
      </p:sp>
    </p:spTree>
    <p:extLst>
      <p:ext uri="{BB962C8B-B14F-4D97-AF65-F5344CB8AC3E}">
        <p14:creationId xmlns:p14="http://schemas.microsoft.com/office/powerpoint/2010/main" val="191378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A79054A-1582-4577-7325-2456B0B6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54" y="592993"/>
            <a:ext cx="2976696" cy="5672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69FF2C-61CF-0F65-6724-64259A78D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428" y="616032"/>
            <a:ext cx="5939217" cy="1136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CFDD76-15AB-B673-E646-C39F30B048AF}"/>
              </a:ext>
            </a:extLst>
          </p:cNvPr>
          <p:cNvSpPr txBox="1"/>
          <p:nvPr/>
        </p:nvSpPr>
        <p:spPr>
          <a:xfrm>
            <a:off x="4200525" y="3028950"/>
            <a:ext cx="7558088" cy="14001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70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04DDFF-33AA-670A-D1FA-826D6166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24" y="571500"/>
            <a:ext cx="7338826" cy="302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8360877-B433-CA1F-FCAC-BF122427A2AD}"/>
              </a:ext>
            </a:extLst>
          </p:cNvPr>
          <p:cNvSpPr txBox="1"/>
          <p:nvPr/>
        </p:nvSpPr>
        <p:spPr>
          <a:xfrm>
            <a:off x="5872163" y="2728913"/>
            <a:ext cx="141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__________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BF4F2A9-1DFF-A659-DBB1-2C68ED89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8" y="3971602"/>
            <a:ext cx="8172449" cy="2314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2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3DDFCC-E3FC-0329-00B7-22592BFE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02" y="676201"/>
            <a:ext cx="5744377" cy="104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CD91DF-AECD-3E5D-02ED-573712BA6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82" y="2529239"/>
            <a:ext cx="4162618" cy="401957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9BFE70-AD26-4F43-D16D-924C50BCA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633" y="2529239"/>
            <a:ext cx="2886890" cy="1657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636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C33B4E-5DF0-4CC9-0AF7-5216B366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62" y="2023989"/>
            <a:ext cx="4927335" cy="2810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B8D50BD-C925-9E29-2CE1-7B9C84FC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2" y="525812"/>
            <a:ext cx="5133133" cy="833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1C0B30-95A5-9DC6-5767-B4F734326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840" y="942605"/>
            <a:ext cx="5715798" cy="45440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69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726F29-F0CE-5226-7F2B-2DD21341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36" y="928687"/>
            <a:ext cx="4620181" cy="895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39BB397-D0A0-CFC1-F2C3-846A3432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90" y="2590697"/>
            <a:ext cx="5087474" cy="237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9ABC6FF-947E-ED54-6B66-B87BB331F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28664"/>
            <a:ext cx="5872488" cy="4877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472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4AC0A3-B10C-EEA3-21C1-EDC2F3A1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65" y="2226355"/>
            <a:ext cx="4681232" cy="2688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5AC0FB2-B333-2E8D-3A0E-39E8E45C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65" y="923894"/>
            <a:ext cx="5055173" cy="83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B293DB8-511F-9E29-5438-C0A5969F5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8700"/>
            <a:ext cx="5633220" cy="4706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174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Arte</dc:creator>
  <cp:lastModifiedBy>Educação Especial</cp:lastModifiedBy>
  <cp:revision>6</cp:revision>
  <dcterms:created xsi:type="dcterms:W3CDTF">2023-02-13T17:13:20Z</dcterms:created>
  <dcterms:modified xsi:type="dcterms:W3CDTF">2023-05-19T13:52:24Z</dcterms:modified>
</cp:coreProperties>
</file>